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meo.com/27188973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elonging.today/essays-on-mental-illness-society-the-church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kpKIAV-2jI&amp;feature=youtu.be" TargetMode="External"/><Relationship Id="rId3" Type="http://schemas.openxmlformats.org/officeDocument/2006/relationships/hyperlink" Target="https://www.youtube.com/watch?v=n_Tj8YteoAg&amp;sns=em" TargetMode="External"/><Relationship Id="rId7" Type="http://schemas.openxmlformats.org/officeDocument/2006/relationships/hyperlink" Target="https://www.youtube.com/watch?v=AKK_voqaAdo&amp;feature=youtu.be" TargetMode="External"/><Relationship Id="rId2" Type="http://schemas.openxmlformats.org/officeDocument/2006/relationships/hyperlink" Target="https://www.youtube.com/watch?v=pB6orSgFZLo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KMgilDJqXk" TargetMode="External"/><Relationship Id="rId11" Type="http://schemas.openxmlformats.org/officeDocument/2006/relationships/hyperlink" Target="https://vimeo.com/271889738" TargetMode="External"/><Relationship Id="rId5" Type="http://schemas.openxmlformats.org/officeDocument/2006/relationships/hyperlink" Target="https://www.youtube.com/watch?v=u32BsoQiun0&amp;feature=youtu.be" TargetMode="External"/><Relationship Id="rId10" Type="http://schemas.openxmlformats.org/officeDocument/2006/relationships/hyperlink" Target="https://vimeo.com/49466999" TargetMode="External"/><Relationship Id="rId4" Type="http://schemas.openxmlformats.org/officeDocument/2006/relationships/hyperlink" Target="https://www.youtube.com/watch?v=dnJs4_NVi-8&amp;feature=youtu.be" TargetMode="External"/><Relationship Id="rId9" Type="http://schemas.openxmlformats.org/officeDocument/2006/relationships/hyperlink" Target="https://www.youtube.com/watch?v=DRTEA4Z_M2c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1A51-B388-44A1-A713-8A6A311F1A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/>
              <a:t>Holy Comforter Church</a:t>
            </a:r>
            <a:br>
              <a:rPr lang="en-US" dirty="0"/>
            </a:br>
            <a:r>
              <a:rPr lang="en-US" dirty="0"/>
              <a:t>Atlanta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869631-FE19-44CD-B90B-53B91B4BA2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Reflections on mental illness and life in community with God’s beloved world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9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5FF9-08FC-485F-8929-62412038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video vignette</a:t>
            </a:r>
            <a:br>
              <a:rPr lang="en-US" dirty="0"/>
            </a:br>
            <a:r>
              <a:rPr lang="en-US" sz="1400" dirty="0"/>
              <a:t>Videographer: Daniel W. Tanner</a:t>
            </a:r>
            <a:endParaRPr lang="en-US" dirty="0"/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D9768DBF-632E-4472-A57B-FFBBFF474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9993" y="2133600"/>
            <a:ext cx="5040126" cy="37782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0090D9-E7F2-4E94-84EC-7E301D8F2F9F}"/>
              </a:ext>
            </a:extLst>
          </p:cNvPr>
          <p:cNvSpPr txBox="1"/>
          <p:nvPr/>
        </p:nvSpPr>
        <p:spPr>
          <a:xfrm>
            <a:off x="2801923" y="5410898"/>
            <a:ext cx="388410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Ctrl + Click on Photo for Video</a:t>
            </a:r>
          </a:p>
        </p:txBody>
      </p:sp>
    </p:spTree>
    <p:extLst>
      <p:ext uri="{BB962C8B-B14F-4D97-AF65-F5344CB8AC3E}">
        <p14:creationId xmlns:p14="http://schemas.microsoft.com/office/powerpoint/2010/main" val="36834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8A53-6BB2-4716-AFDA-A9D0A9CB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5616"/>
          </a:xfrm>
        </p:spPr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C1B036-CCA5-486D-BABD-83ACEC772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19727"/>
            <a:ext cx="8915400" cy="4491496"/>
          </a:xfrm>
        </p:spPr>
        <p:txBody>
          <a:bodyPr>
            <a:normAutofit/>
          </a:bodyPr>
          <a:lstStyle/>
          <a:p>
            <a:r>
              <a:rPr lang="en-US" dirty="0"/>
              <a:t>1893: Founded in heart of Atlanta near textile mills</a:t>
            </a:r>
          </a:p>
          <a:p>
            <a:r>
              <a:rPr lang="en-US" dirty="0"/>
              <a:t>Mid-1980’s – After decades of struggle (Great Depression, World Wars, racial unrest, white flight, racial integration, internal issues), almost decommissioned</a:t>
            </a:r>
          </a:p>
          <a:p>
            <a:pPr lvl="1"/>
            <a:r>
              <a:rPr lang="en-US" dirty="0"/>
              <a:t>Priest on Bishop’s staff pleads for one more chance and becomes vicar</a:t>
            </a:r>
          </a:p>
          <a:p>
            <a:pPr lvl="1"/>
            <a:r>
              <a:rPr lang="en-US" dirty="0"/>
              <a:t>Walks streets inviting all who would come</a:t>
            </a:r>
          </a:p>
          <a:p>
            <a:pPr lvl="1"/>
            <a:r>
              <a:rPr lang="en-US" dirty="0"/>
              <a:t>Most who come have been discharged from mental hospitals and live in marginal group homes</a:t>
            </a:r>
          </a:p>
          <a:p>
            <a:pPr lvl="1"/>
            <a:r>
              <a:rPr lang="en-US" dirty="0"/>
              <a:t>Enough come that Bishop keeps HC as parish with ministry to people with mental illness</a:t>
            </a:r>
          </a:p>
          <a:p>
            <a:r>
              <a:rPr lang="en-US" dirty="0"/>
              <a:t>1996: Atlanta Olympics and temporary Friendship Centers</a:t>
            </a:r>
          </a:p>
          <a:p>
            <a:r>
              <a:rPr lang="en-US" dirty="0"/>
              <a:t>1997: Friendship Center at HC made permanent ministry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8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E569-326C-40A2-9709-726C72F6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9469"/>
          </a:xfrm>
        </p:spPr>
        <p:txBody>
          <a:bodyPr/>
          <a:lstStyle/>
          <a:p>
            <a:r>
              <a:rPr lang="en-US" dirty="0"/>
              <a:t>My history with Holy Comforter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2BFC3-BF5C-43A1-9941-61AC99480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51811"/>
            <a:ext cx="8915400" cy="4782079"/>
          </a:xfrm>
        </p:spPr>
        <p:txBody>
          <a:bodyPr>
            <a:normAutofit fontScale="85000" lnSpcReduction="10000"/>
          </a:bodyPr>
          <a:lstStyle/>
          <a:p>
            <a:r>
              <a:rPr lang="en-US" sz="1900" dirty="0"/>
              <a:t>2003: placement for vocational discernment and then seminary field work</a:t>
            </a:r>
          </a:p>
          <a:p>
            <a:r>
              <a:rPr lang="en-US" sz="1900" dirty="0"/>
              <a:t>2006-2014: Vicar of Holy Comforter and Director of the Friendship Center</a:t>
            </a:r>
          </a:p>
          <a:p>
            <a:r>
              <a:rPr lang="en-US" sz="1900" dirty="0"/>
              <a:t>My first question as Vicar: “Why should anyone support HC? What does HC do?”</a:t>
            </a:r>
          </a:p>
          <a:p>
            <a:pPr lvl="1"/>
            <a:r>
              <a:rPr lang="en-US" sz="1700" dirty="0"/>
              <a:t>My answer: “HC offers community to people who often can’t find community.”</a:t>
            </a:r>
          </a:p>
          <a:p>
            <a:r>
              <a:rPr lang="en-US" sz="1900" dirty="0"/>
              <a:t>My next question: “Why aren’t people with mental illness more visible in our churches? Why do people with mental illness pass by so many other churches to come to Holy Comforter?”</a:t>
            </a:r>
          </a:p>
          <a:p>
            <a:pPr lvl="1"/>
            <a:r>
              <a:rPr lang="en-US" sz="1900" dirty="0"/>
              <a:t>Research question for my Doctor of Ministry work: “What makes churches feel safe and welcoming to people with mental illness?”</a:t>
            </a:r>
          </a:p>
          <a:p>
            <a:pPr lvl="1"/>
            <a:r>
              <a:rPr lang="en-US" sz="1900" dirty="0"/>
              <a:t>Research Method: </a:t>
            </a:r>
          </a:p>
          <a:p>
            <a:pPr lvl="2"/>
            <a:r>
              <a:rPr lang="en-US" sz="1600" dirty="0"/>
              <a:t>Interview12 members of HC/FC community, all with lived experience of mental illness and of churches</a:t>
            </a:r>
          </a:p>
          <a:p>
            <a:pPr lvl="2"/>
            <a:r>
              <a:rPr lang="en-US" sz="1600" dirty="0"/>
              <a:t>Qualitative analysis of transcripts</a:t>
            </a:r>
          </a:p>
          <a:p>
            <a:pPr lvl="2"/>
            <a:r>
              <a:rPr lang="en-US" sz="1600" dirty="0"/>
              <a:t>Final paper reported how interviews and analysis informed my question and offered theological reflections on key points</a:t>
            </a:r>
          </a:p>
          <a:p>
            <a:pPr lvl="2"/>
            <a:r>
              <a:rPr lang="en-US" sz="1600" dirty="0"/>
              <a:t>Title: </a:t>
            </a:r>
            <a:r>
              <a:rPr lang="en-US" sz="1600" i="1" dirty="0"/>
              <a:t>Mental Illness &amp; Belonging: A Pastor’s Inquiry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4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5438B-15C5-497E-A220-E9261EA4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3216"/>
          </a:xfrm>
        </p:spPr>
        <p:txBody>
          <a:bodyPr/>
          <a:lstStyle/>
          <a:p>
            <a:r>
              <a:rPr lang="en-US" dirty="0"/>
              <a:t>What Holy Comforter taught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F4D6F-43D8-43D2-991C-0AC03B924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67327"/>
            <a:ext cx="8915400" cy="5309642"/>
          </a:xfrm>
        </p:spPr>
        <p:txBody>
          <a:bodyPr/>
          <a:lstStyle/>
          <a:p>
            <a:r>
              <a:rPr lang="en-US" dirty="0"/>
              <a:t>Feeling belonging subsumes feeling safe and welcome.</a:t>
            </a:r>
          </a:p>
          <a:p>
            <a:r>
              <a:rPr lang="en-US" dirty="0"/>
              <a:t>Feeling belonging depends on presence of certain key experiences:</a:t>
            </a:r>
          </a:p>
          <a:p>
            <a:pPr lvl="1"/>
            <a:r>
              <a:rPr lang="en-US" i="1" dirty="0"/>
              <a:t>Participation: </a:t>
            </a:r>
            <a:r>
              <a:rPr lang="en-US" dirty="0"/>
              <a:t>Am I invited and empowered to participate fully in the life and work of the community?</a:t>
            </a:r>
          </a:p>
          <a:p>
            <a:pPr lvl="1"/>
            <a:r>
              <a:rPr lang="en-US" i="1" dirty="0"/>
              <a:t>Regard: </a:t>
            </a:r>
            <a:r>
              <a:rPr lang="en-US" dirty="0"/>
              <a:t>Does the community accept and value my participation or merely tolerate it?</a:t>
            </a:r>
          </a:p>
          <a:p>
            <a:pPr lvl="1"/>
            <a:r>
              <a:rPr lang="en-US" i="1" dirty="0"/>
              <a:t>Understanding: </a:t>
            </a:r>
            <a:r>
              <a:rPr lang="en-US" dirty="0"/>
              <a:t>Is the community open to understanding me and my mental illness, or does is yield to the stigma of mental illness?</a:t>
            </a:r>
          </a:p>
          <a:p>
            <a:r>
              <a:rPr lang="en-US" dirty="0"/>
              <a:t>These experiences form layered supports for a robust sense of belonging.</a:t>
            </a:r>
          </a:p>
          <a:p>
            <a:pPr lvl="1"/>
            <a:r>
              <a:rPr lang="en-US" dirty="0"/>
              <a:t>Belonging rests on participation.</a:t>
            </a:r>
          </a:p>
          <a:p>
            <a:pPr lvl="1"/>
            <a:r>
              <a:rPr lang="en-US" dirty="0"/>
              <a:t>The value of participation rests on the community’s positive regard for that participation.</a:t>
            </a:r>
          </a:p>
          <a:p>
            <a:pPr lvl="1"/>
            <a:r>
              <a:rPr lang="en-US" dirty="0"/>
              <a:t>That positive regard rests on understanding of mental illness and of people affected by mental illness.</a:t>
            </a:r>
          </a:p>
          <a:p>
            <a:pPr marL="457200" lvl="1" indent="0" algn="ctr">
              <a:buNone/>
            </a:pPr>
            <a:r>
              <a:rPr lang="en-US" b="1" dirty="0"/>
              <a:t>“Love is a wholehearted ‘yes’ to belonging.” </a:t>
            </a:r>
            <a:r>
              <a:rPr lang="en-US" dirty="0"/>
              <a:t>Bro. David </a:t>
            </a:r>
            <a:r>
              <a:rPr lang="en-US" dirty="0" err="1"/>
              <a:t>Steindl-Rast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770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686C-EFE0-4E56-8F3D-446142FA2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7185"/>
          </a:xfrm>
        </p:spPr>
        <p:txBody>
          <a:bodyPr>
            <a:normAutofit fontScale="90000"/>
          </a:bodyPr>
          <a:lstStyle/>
          <a:p>
            <a:r>
              <a:rPr lang="en-US" dirty="0"/>
              <a:t>Stigma &amp; the Bible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512C4-67C7-4841-84AA-6F09663A3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75795"/>
            <a:ext cx="8915400" cy="5083728"/>
          </a:xfrm>
        </p:spPr>
        <p:txBody>
          <a:bodyPr/>
          <a:lstStyle/>
          <a:p>
            <a:r>
              <a:rPr lang="en-US" dirty="0"/>
              <a:t>Bible attributes mental illness to divine activity or evil spirits: punishment or possession and thereby contributes to stigma.</a:t>
            </a:r>
          </a:p>
          <a:p>
            <a:r>
              <a:rPr lang="en-US" dirty="0"/>
              <a:t>Dilemma for people of the Book:</a:t>
            </a:r>
          </a:p>
          <a:p>
            <a:pPr lvl="1"/>
            <a:r>
              <a:rPr lang="en-US" dirty="0"/>
              <a:t>Keep the Book and participate in stigmatizing people with mental illness, or</a:t>
            </a:r>
          </a:p>
          <a:p>
            <a:pPr lvl="1"/>
            <a:r>
              <a:rPr lang="en-US" dirty="0"/>
              <a:t>Toss the Book and lose the roots of our faith.</a:t>
            </a:r>
          </a:p>
          <a:p>
            <a:r>
              <a:rPr lang="en-US" dirty="0"/>
              <a:t>Is there another option? Yes. Dig deeper!</a:t>
            </a:r>
          </a:p>
          <a:p>
            <a:pPr lvl="1"/>
            <a:r>
              <a:rPr lang="en-US" dirty="0"/>
              <a:t>King Saul’s “madness”: “Evil spirit from God” – but not marginalized. Text from a “cognitive context” in which all events were attributed to divine activity without attention to intermediate factors.</a:t>
            </a:r>
          </a:p>
          <a:p>
            <a:pPr lvl="1"/>
            <a:r>
              <a:rPr lang="en-US" dirty="0"/>
              <a:t>Attend to countervailing texts: e</a:t>
            </a:r>
            <a:r>
              <a:rPr lang="en-US" i="1" dirty="0"/>
              <a:t>.g.</a:t>
            </a:r>
            <a:r>
              <a:rPr lang="en-US" dirty="0"/>
              <a:t>, Leviticus excludes people with various impairments from priesthood, but also enjoins loving neighbor as self and not putting stumbling blocks before the blind.</a:t>
            </a:r>
          </a:p>
          <a:p>
            <a:pPr lvl="1"/>
            <a:r>
              <a:rPr lang="en-US" dirty="0"/>
              <a:t>God’s “preferential option” for the poor, the abandoned, and the stigmatized.</a:t>
            </a:r>
          </a:p>
          <a:p>
            <a:pPr lvl="1"/>
            <a:r>
              <a:rPr lang="en-US" dirty="0"/>
              <a:t>Attend to the cross: Whatever our interpretive strategy, God joins us in our insane, impaired, and abandoned flesh.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4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BE3B-A4A5-4F1B-9703-38A5C2B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974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69B42-DDDA-4670-8E81-C3618B383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67326"/>
            <a:ext cx="8915400" cy="51334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Specialized churches for people with mental illness is not the answer; inclusion in every church is.</a:t>
            </a:r>
          </a:p>
          <a:p>
            <a:r>
              <a:rPr lang="en-US" dirty="0"/>
              <a:t>Steps toward that goal:</a:t>
            </a:r>
          </a:p>
          <a:p>
            <a:pPr lvl="1"/>
            <a:r>
              <a:rPr lang="en-US" dirty="0"/>
              <a:t>Pray for the “will to embrace.”</a:t>
            </a:r>
          </a:p>
          <a:p>
            <a:pPr lvl="1"/>
            <a:r>
              <a:rPr lang="en-US" dirty="0"/>
              <a:t>Educate clergy, leaders, and members about mental illness.</a:t>
            </a:r>
          </a:p>
          <a:p>
            <a:pPr lvl="1"/>
            <a:r>
              <a:rPr lang="en-US" dirty="0"/>
              <a:t>Engage: Sit and listen to another’s experience of mental illness.</a:t>
            </a:r>
          </a:p>
          <a:p>
            <a:pPr lvl="1"/>
            <a:r>
              <a:rPr lang="en-US" dirty="0"/>
              <a:t>Regard people for who they are and whose they are, not for their illness.</a:t>
            </a:r>
          </a:p>
          <a:p>
            <a:pPr lvl="2"/>
            <a:r>
              <a:rPr lang="en-US" dirty="0"/>
              <a:t>Recognize that mental illness may require accommodations that vary person to person.</a:t>
            </a:r>
          </a:p>
          <a:p>
            <a:pPr lvl="1"/>
            <a:r>
              <a:rPr lang="en-US" dirty="0"/>
              <a:t>Invite and encourage participation to fullest extent of each person’s capacity. </a:t>
            </a:r>
          </a:p>
          <a:p>
            <a:pPr lvl="2"/>
            <a:r>
              <a:rPr lang="en-US" dirty="0"/>
              <a:t>Focus on gifts and abilities, not on limitations.</a:t>
            </a:r>
          </a:p>
          <a:p>
            <a:pPr lvl="1"/>
            <a:r>
              <a:rPr lang="en-US" dirty="0"/>
              <a:t>Get ready for church to become an experience that shatters and surpasses your expectations. </a:t>
            </a:r>
          </a:p>
          <a:p>
            <a:pPr lvl="2"/>
            <a:r>
              <a:rPr lang="en-US" dirty="0"/>
              <a:t>Accept the church God gives you, not the one you thought you wanted.</a:t>
            </a:r>
          </a:p>
          <a:p>
            <a:pPr marL="57150" indent="0" algn="ctr">
              <a:buNone/>
            </a:pPr>
            <a:r>
              <a:rPr lang="en-US" b="1" dirty="0"/>
              <a:t>“Man’s relation to man and man’s relation to God are one relation.”</a:t>
            </a:r>
          </a:p>
          <a:p>
            <a:pPr marL="57150" indent="0" algn="r">
              <a:buNone/>
            </a:pPr>
            <a:r>
              <a:rPr lang="en-US" dirty="0"/>
              <a:t>Howard Thurman</a:t>
            </a:r>
          </a:p>
        </p:txBody>
      </p:sp>
    </p:spTree>
    <p:extLst>
      <p:ext uri="{BB962C8B-B14F-4D97-AF65-F5344CB8AC3E}">
        <p14:creationId xmlns:p14="http://schemas.microsoft.com/office/powerpoint/2010/main" val="308859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C3BC-C6FB-44D6-94FD-010E2DA4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139" y="624110"/>
            <a:ext cx="9172473" cy="1280890"/>
          </a:xfrm>
        </p:spPr>
        <p:txBody>
          <a:bodyPr/>
          <a:lstStyle/>
          <a:p>
            <a:r>
              <a:rPr lang="en-US" dirty="0"/>
              <a:t>Mental Illness, Society, &amp; the Church</a:t>
            </a:r>
            <a:br>
              <a:rPr lang="en-US" dirty="0"/>
            </a:br>
            <a:r>
              <a:rPr lang="en-US" dirty="0"/>
              <a:t>Writings by Mike Tanner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538FD-5A91-4F8F-9D8B-1F392FF70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King Saul &amp; the Stigma of Madness</a:t>
            </a:r>
          </a:p>
          <a:p>
            <a:r>
              <a:rPr lang="en-US" i="1" dirty="0"/>
              <a:t>Mental Illness &amp; Violence</a:t>
            </a:r>
          </a:p>
          <a:p>
            <a:r>
              <a:rPr lang="en-US" i="1" dirty="0"/>
              <a:t>Mental Illness &amp; Belonging: A Pastor’s Inquiry</a:t>
            </a:r>
          </a:p>
          <a:p>
            <a:r>
              <a:rPr lang="en-US" i="1" dirty="0"/>
              <a:t>Stories of </a:t>
            </a:r>
            <a:r>
              <a:rPr lang="en-US" i="1"/>
              <a:t>Holy Comforter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Available at </a:t>
            </a:r>
          </a:p>
          <a:p>
            <a:pPr marL="0" indent="0">
              <a:buNone/>
            </a:pPr>
            <a:r>
              <a:rPr lang="en-US" i="1" dirty="0">
                <a:hlinkClick r:id="rId2"/>
              </a:rPr>
              <a:t>https://belonging.today/essays-on-mental-illness-society-the-church/</a:t>
            </a:r>
            <a:r>
              <a:rPr lang="en-US" i="1" dirty="0"/>
              <a:t>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0374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D929-DEE5-4D28-95B8-3203E317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08" y="624110"/>
            <a:ext cx="10058399" cy="860741"/>
          </a:xfrm>
        </p:spPr>
        <p:txBody>
          <a:bodyPr/>
          <a:lstStyle/>
          <a:p>
            <a:r>
              <a:rPr lang="en-US" dirty="0"/>
              <a:t>Videos about Holy Comforter &amp; its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BF15-61F8-467E-815D-CB43C8760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356" y="1484851"/>
            <a:ext cx="9642256" cy="4426371"/>
          </a:xfrm>
        </p:spPr>
        <p:txBody>
          <a:bodyPr/>
          <a:lstStyle/>
          <a:p>
            <a:r>
              <a:rPr lang="en-US" dirty="0"/>
              <a:t>Partnership: Holy Comforter &amp; Mercer University Center for Study of Narrative</a:t>
            </a:r>
          </a:p>
          <a:p>
            <a:pPr lvl="1"/>
            <a:r>
              <a:rPr lang="en-US" dirty="0"/>
              <a:t>Introduction: </a:t>
            </a:r>
            <a:r>
              <a:rPr lang="en-US" dirty="0">
                <a:hlinkClick r:id="rId2"/>
              </a:rPr>
              <a:t>https://www.youtube.com/watch?v=pB6orSgFZLo&amp;feature=youtu.be</a:t>
            </a:r>
            <a:endParaRPr lang="en-US" dirty="0"/>
          </a:p>
          <a:p>
            <a:pPr lvl="1"/>
            <a:r>
              <a:rPr lang="en-US" dirty="0"/>
              <a:t>Friendship Center: </a:t>
            </a:r>
            <a:r>
              <a:rPr lang="en-US" dirty="0">
                <a:hlinkClick r:id="rId3"/>
              </a:rPr>
              <a:t>https://www.youtube.com/watch?v=n_Tj8YteoAg&amp;sns=em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Individual stories:</a:t>
            </a:r>
          </a:p>
          <a:p>
            <a:pPr lvl="2"/>
            <a:r>
              <a:rPr lang="en-US" dirty="0"/>
              <a:t>Bob: </a:t>
            </a:r>
            <a:r>
              <a:rPr lang="en-US" dirty="0">
                <a:hlinkClick r:id="rId4"/>
              </a:rPr>
              <a:t>https://www.youtube.com/watch?v=dnJs4_NVi-8&amp;feature=youtu.be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Sytha: </a:t>
            </a:r>
            <a:r>
              <a:rPr lang="en-US" dirty="0">
                <a:hlinkClick r:id="rId5"/>
              </a:rPr>
              <a:t>https://www.youtube.com/watch?v=u32BsoQiun0&amp;feature=youtu.be</a:t>
            </a:r>
            <a:endParaRPr lang="en-US" dirty="0"/>
          </a:p>
          <a:p>
            <a:pPr lvl="2"/>
            <a:r>
              <a:rPr lang="en-US" dirty="0"/>
              <a:t>Brenda: </a:t>
            </a:r>
            <a:r>
              <a:rPr lang="en-US" dirty="0">
                <a:hlinkClick r:id="rId6"/>
              </a:rPr>
              <a:t>https://www.youtube.com/watch?v=RKMgilDJqXk</a:t>
            </a:r>
            <a:endParaRPr lang="en-US" dirty="0"/>
          </a:p>
          <a:p>
            <a:pPr lvl="2"/>
            <a:r>
              <a:rPr lang="en-US" dirty="0"/>
              <a:t>Emily: </a:t>
            </a:r>
            <a:r>
              <a:rPr lang="en-US" dirty="0">
                <a:hlinkClick r:id="rId7"/>
              </a:rPr>
              <a:t>https://www.youtube.com/watch?v=AKK_voqaAdo&amp;feature=youtu.be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Lorenzo: </a:t>
            </a:r>
            <a:r>
              <a:rPr lang="en-US" dirty="0">
                <a:hlinkClick r:id="rId8"/>
              </a:rPr>
              <a:t>https://www.youtube.com/watch?v=VkpKIAV-2jI&amp;feature=youtu.be</a:t>
            </a:r>
            <a:endParaRPr lang="en-US" dirty="0"/>
          </a:p>
          <a:p>
            <a:pPr lvl="2"/>
            <a:r>
              <a:rPr lang="en-US" dirty="0"/>
              <a:t>Kathy: </a:t>
            </a:r>
            <a:r>
              <a:rPr lang="en-US" dirty="0">
                <a:hlinkClick r:id="rId9"/>
              </a:rPr>
              <a:t>https://www.youtube.com/watch?v=DRTEA4Z_M2c&amp;feature=youtu.be</a:t>
            </a:r>
            <a:r>
              <a:rPr lang="en-US" dirty="0"/>
              <a:t> </a:t>
            </a:r>
          </a:p>
          <a:p>
            <a:r>
              <a:rPr lang="en-US" dirty="0"/>
              <a:t>Creating a Garden of Comfort:  </a:t>
            </a:r>
            <a:r>
              <a:rPr lang="en-US" dirty="0">
                <a:hlinkClick r:id="rId10"/>
              </a:rPr>
              <a:t>https://vimeo.com/49466999</a:t>
            </a:r>
            <a:r>
              <a:rPr lang="en-US" dirty="0"/>
              <a:t> </a:t>
            </a:r>
          </a:p>
          <a:p>
            <a:r>
              <a:rPr lang="en-US" dirty="0"/>
              <a:t>Opening video: </a:t>
            </a:r>
            <a:r>
              <a:rPr lang="en-US" dirty="0">
                <a:hlinkClick r:id="rId11"/>
              </a:rPr>
              <a:t>https://vimeo.com/271889738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745178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260</TotalTime>
  <Words>1030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Holy Comforter Church Atlanta</vt:lpstr>
      <vt:lpstr>A video vignette Videographer: Daniel W. Tanner</vt:lpstr>
      <vt:lpstr>A brief history</vt:lpstr>
      <vt:lpstr>My history with Holy Comforter</vt:lpstr>
      <vt:lpstr>What Holy Comforter taught me</vt:lpstr>
      <vt:lpstr>Stigma &amp; the Bible </vt:lpstr>
      <vt:lpstr>Conclusion</vt:lpstr>
      <vt:lpstr>Mental Illness, Society, &amp; the Church Writings by Mike Tanner</vt:lpstr>
      <vt:lpstr>Videos about Holy Comforter &amp; its people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Comforter Church Atlanta</dc:title>
  <dc:creator>Mike Tanner</dc:creator>
  <cp:lastModifiedBy>Mike Tanner</cp:lastModifiedBy>
  <cp:revision>29</cp:revision>
  <dcterms:created xsi:type="dcterms:W3CDTF">2018-05-24T20:35:36Z</dcterms:created>
  <dcterms:modified xsi:type="dcterms:W3CDTF">2018-05-27T21:30:42Z</dcterms:modified>
</cp:coreProperties>
</file>